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6" r:id="rId9"/>
    <p:sldId id="267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580" y="-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VR </a:t>
            </a:r>
            <a:r>
              <a:rPr lang="ru-RU" smtClean="0"/>
              <a:t>устройства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85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Способы подключения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HDMI </a:t>
            </a:r>
            <a:endParaRPr lang="ru-RU" dirty="0" smtClean="0"/>
          </a:p>
          <a:p>
            <a:r>
              <a:rPr lang="en-US" dirty="0" smtClean="0"/>
              <a:t>DisplayPort</a:t>
            </a:r>
            <a:endParaRPr lang="ru-RU" dirty="0" smtClean="0"/>
          </a:p>
          <a:p>
            <a:r>
              <a:rPr lang="en-US" dirty="0" smtClean="0"/>
              <a:t>Wi-Fi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92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коровы,V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8"/>
          <a:stretch/>
        </p:blipFill>
        <p:spPr bwMode="auto">
          <a:xfrm>
            <a:off x="1043608" y="1844824"/>
            <a:ext cx="7136273" cy="398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76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Определение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55877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VR-устройство </a:t>
            </a:r>
            <a:r>
              <a:rPr lang="ru-RU" dirty="0" smtClean="0"/>
              <a:t>- </a:t>
            </a:r>
            <a:r>
              <a:rPr lang="ru-RU" dirty="0"/>
              <a:t>это оборудование, которое создает виртуальную реальность для </a:t>
            </a:r>
            <a:r>
              <a:rPr lang="ru-RU" dirty="0" smtClean="0"/>
              <a:t>пользователя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74392"/>
            <a:ext cx="6280020" cy="353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502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VR-</a:t>
            </a:r>
            <a:r>
              <a:rPr lang="ru-RU" b="1" dirty="0"/>
              <a:t>шлемы (</a:t>
            </a:r>
            <a:r>
              <a:rPr lang="en-US" b="1" dirty="0"/>
              <a:t>Head-Mounted Displays, HMDs)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4898678" cy="489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764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У</a:t>
            </a:r>
            <a:r>
              <a:rPr lang="ru-RU" b="1" dirty="0" smtClean="0"/>
              <a:t>стройство </a:t>
            </a:r>
            <a:r>
              <a:rPr lang="en-US" b="1" dirty="0"/>
              <a:t>HMD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705164" cy="5044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14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Контроллеры и устройства ввода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1" r="75674"/>
          <a:stretch/>
        </p:blipFill>
        <p:spPr bwMode="auto">
          <a:xfrm>
            <a:off x="307975" y="1498429"/>
            <a:ext cx="2001915" cy="255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Перчатки для инерции VITDYN MHand, Умные перчатки для передачи данных,  виртуальное интерактивное распознавание жестов, перчатки для захвата  движени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048" y="1412776"/>
            <a:ext cx="2732583" cy="273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Базовые станции — Valve Index® — Новый уровень восприятия - Valve  Corporatio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7" t="17263" r="14453" b="26821"/>
          <a:stretch/>
        </p:blipFill>
        <p:spPr bwMode="auto">
          <a:xfrm>
            <a:off x="2627784" y="3429000"/>
            <a:ext cx="3209027" cy="28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920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Технические характеристики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разрешение экрана</a:t>
            </a:r>
          </a:p>
          <a:p>
            <a:pPr algn="just"/>
            <a:r>
              <a:rPr lang="ru-RU" dirty="0" smtClean="0"/>
              <a:t>угол обзора;</a:t>
            </a:r>
          </a:p>
          <a:p>
            <a:pPr algn="just"/>
            <a:r>
              <a:rPr lang="ru-RU" dirty="0" smtClean="0"/>
              <a:t>частота обновления</a:t>
            </a:r>
            <a:r>
              <a:rPr lang="ru-RU" dirty="0"/>
              <a:t>;</a:t>
            </a:r>
            <a:endParaRPr lang="en-US" dirty="0" smtClean="0"/>
          </a:p>
          <a:p>
            <a:pPr algn="just"/>
            <a:r>
              <a:rPr lang="ru-RU" dirty="0" smtClean="0"/>
              <a:t>задержка </a:t>
            </a:r>
            <a:r>
              <a:rPr lang="ru-RU" dirty="0"/>
              <a:t>(лаг) </a:t>
            </a:r>
            <a:r>
              <a:rPr lang="ru-RU" dirty="0" smtClean="0"/>
              <a:t>ввода-вывода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574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Автономные </a:t>
            </a:r>
            <a:r>
              <a:rPr lang="en-US" b="1" dirty="0" smtClean="0"/>
              <a:t>HMD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050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Подкючаемый</a:t>
            </a:r>
            <a:r>
              <a:rPr lang="ru-RU" b="1" dirty="0" smtClean="0"/>
              <a:t> </a:t>
            </a:r>
            <a:r>
              <a:rPr lang="en-US" b="1" dirty="0"/>
              <a:t>HMD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09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Мобильный </a:t>
            </a:r>
            <a:r>
              <a:rPr lang="en-US" b="1" dirty="0" smtClean="0"/>
              <a:t>HMD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5873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59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VR устройства</vt:lpstr>
      <vt:lpstr>Определение</vt:lpstr>
      <vt:lpstr>VR-шлемы (Head-Mounted Displays, HMDs)</vt:lpstr>
      <vt:lpstr>Устройство HMD</vt:lpstr>
      <vt:lpstr>Контроллеры и устройства ввода</vt:lpstr>
      <vt:lpstr>Технические характеристики</vt:lpstr>
      <vt:lpstr>Автономные HMD</vt:lpstr>
      <vt:lpstr>Подкючаемый HMD</vt:lpstr>
      <vt:lpstr>Мобильный HMD</vt:lpstr>
      <vt:lpstr>Способы подключения</vt:lpstr>
      <vt:lpstr>Спасибо за внимание)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 устройства</dc:title>
  <dc:creator>Akivk0</dc:creator>
  <cp:lastModifiedBy>Akivk0</cp:lastModifiedBy>
  <cp:revision>8</cp:revision>
  <dcterms:created xsi:type="dcterms:W3CDTF">2024-03-25T14:00:56Z</dcterms:created>
  <dcterms:modified xsi:type="dcterms:W3CDTF">2024-04-10T18:26:39Z</dcterms:modified>
</cp:coreProperties>
</file>